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7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3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5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0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7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84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3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8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49982-2FBB-4EDA-A8EA-6FBE14D4056A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7EFDC-AD06-4A8A-B9D6-3CF8EF52F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0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799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584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967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863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776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7530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6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77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23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56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90"/>
            <a:ext cx="9144000" cy="646440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389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461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114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126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5659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057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44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709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281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387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43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175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106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195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463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742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756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9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86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023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0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6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325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608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971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52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41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026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54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759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89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931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</dc:creator>
  <cp:lastModifiedBy>leah</cp:lastModifiedBy>
  <cp:revision>2</cp:revision>
  <dcterms:created xsi:type="dcterms:W3CDTF">2016-05-11T22:55:22Z</dcterms:created>
  <dcterms:modified xsi:type="dcterms:W3CDTF">2016-05-11T23:13:25Z</dcterms:modified>
</cp:coreProperties>
</file>